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</p:sldMasterIdLst>
  <p:sldIdLst>
    <p:sldId id="256" r:id="rId5"/>
    <p:sldId id="258" r:id="rId6"/>
    <p:sldId id="260" r:id="rId7"/>
    <p:sldId id="264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COSTA LUNA" userId="72949d5c-8012-403c-be63-0f8c1eefc9a9" providerId="ADAL" clId="{5FEAA14D-BB61-4C78-8F89-9552329F245C}"/>
    <pc:docChg chg="undo custSel delSld modSld">
      <pc:chgData name="DANIEL ACOSTA LUNA" userId="72949d5c-8012-403c-be63-0f8c1eefc9a9" providerId="ADAL" clId="{5FEAA14D-BB61-4C78-8F89-9552329F245C}" dt="2024-05-27T22:49:59.536" v="29" actId="47"/>
      <pc:docMkLst>
        <pc:docMk/>
      </pc:docMkLst>
      <pc:sldChg chg="addSp delSp modSp mod">
        <pc:chgData name="DANIEL ACOSTA LUNA" userId="72949d5c-8012-403c-be63-0f8c1eefc9a9" providerId="ADAL" clId="{5FEAA14D-BB61-4C78-8F89-9552329F245C}" dt="2024-05-27T22:48:51.501" v="22" actId="1076"/>
        <pc:sldMkLst>
          <pc:docMk/>
          <pc:sldMk cId="972040921" sldId="256"/>
        </pc:sldMkLst>
        <pc:spChg chg="mod">
          <ac:chgData name="DANIEL ACOSTA LUNA" userId="72949d5c-8012-403c-be63-0f8c1eefc9a9" providerId="ADAL" clId="{5FEAA14D-BB61-4C78-8F89-9552329F245C}" dt="2024-05-27T22:48:51.501" v="22" actId="1076"/>
          <ac:spMkLst>
            <pc:docMk/>
            <pc:sldMk cId="972040921" sldId="256"/>
            <ac:spMk id="4" creationId="{9C205422-E897-D93F-9CBC-BE4ED33FB7D3}"/>
          </ac:spMkLst>
        </pc:spChg>
        <pc:spChg chg="add del mod">
          <ac:chgData name="DANIEL ACOSTA LUNA" userId="72949d5c-8012-403c-be63-0f8c1eefc9a9" providerId="ADAL" clId="{5FEAA14D-BB61-4C78-8F89-9552329F245C}" dt="2024-05-27T22:48:42.222" v="10" actId="478"/>
          <ac:spMkLst>
            <pc:docMk/>
            <pc:sldMk cId="972040921" sldId="256"/>
            <ac:spMk id="18" creationId="{26C96837-D824-9986-AE1B-7814167E7790}"/>
          </ac:spMkLst>
        </pc:spChg>
        <pc:picChg chg="mod">
          <ac:chgData name="DANIEL ACOSTA LUNA" userId="72949d5c-8012-403c-be63-0f8c1eefc9a9" providerId="ADAL" clId="{5FEAA14D-BB61-4C78-8F89-9552329F245C}" dt="2024-05-27T22:48:31.036" v="3" actId="1076"/>
          <ac:picMkLst>
            <pc:docMk/>
            <pc:sldMk cId="972040921" sldId="256"/>
            <ac:picMk id="14" creationId="{6C49C53B-E0BC-C590-F647-20D6926EB2BE}"/>
          </ac:picMkLst>
        </pc:picChg>
      </pc:sldChg>
      <pc:sldChg chg="del">
        <pc:chgData name="DANIEL ACOSTA LUNA" userId="72949d5c-8012-403c-be63-0f8c1eefc9a9" providerId="ADAL" clId="{5FEAA14D-BB61-4C78-8F89-9552329F245C}" dt="2024-05-27T22:49:59.536" v="29" actId="47"/>
        <pc:sldMkLst>
          <pc:docMk/>
          <pc:sldMk cId="335290357" sldId="259"/>
        </pc:sldMkLst>
      </pc:sldChg>
      <pc:sldChg chg="modSp mod">
        <pc:chgData name="DANIEL ACOSTA LUNA" userId="72949d5c-8012-403c-be63-0f8c1eefc9a9" providerId="ADAL" clId="{5FEAA14D-BB61-4C78-8F89-9552329F245C}" dt="2024-05-27T22:49:49.429" v="28" actId="20577"/>
        <pc:sldMkLst>
          <pc:docMk/>
          <pc:sldMk cId="2339166411" sldId="265"/>
        </pc:sldMkLst>
        <pc:spChg chg="mod">
          <ac:chgData name="DANIEL ACOSTA LUNA" userId="72949d5c-8012-403c-be63-0f8c1eefc9a9" providerId="ADAL" clId="{5FEAA14D-BB61-4C78-8F89-9552329F245C}" dt="2024-05-27T22:49:49.429" v="28" actId="20577"/>
          <ac:spMkLst>
            <pc:docMk/>
            <pc:sldMk cId="2339166411" sldId="265"/>
            <ac:spMk id="4" creationId="{FAA96144-9575-C3B8-25D3-A8EEC4AC108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A30243-22F6-3297-A626-05645074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D5BDF2-7461-4959-1E42-5CDFFB7B3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69E831-98E7-0519-9679-C08DA11A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F3AD96-E06D-C59D-D7F2-4FA14F34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217EF7-C988-778E-8C0E-A21C3A2D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99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AE65A-079A-9DCD-28B4-5907302E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AE881F-101D-D7AC-D001-EA4BECEC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5C374C-0AC2-1326-3F2F-8FC785B0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0FD460-9AD9-B38B-E509-D219F042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DC65E-069A-DD1A-6E70-E50F668D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84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8A504B-5917-AC4F-DF69-E904AE1CE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96285D-1A1D-FCD9-3D14-167D9C5F2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BA5C05-8D0F-FAF5-B4D2-06E62F9B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97E6A7-1E78-6B09-BD68-23F6E5D1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07C2BE-847A-8851-9519-D3C38EAE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43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92AA-3A5E-694D-2D09-A2C318B45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91576-4E3F-8808-18F5-F1E84E80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64D941-92AC-640C-68B2-079670E5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076FD4-5424-A6B8-5A96-FEBF966C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B11551-E19E-7E18-2338-A5763C99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04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DC6BB-6DB3-2BD8-0911-05994479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C50A78-49D8-63F0-DFB8-88011CF98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4962DA-AA71-B52C-BD02-0D5023E1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D44E4-6E5B-96F4-E032-C6B788EF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6F84F9-4158-2D1A-A828-B0BD6F0A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761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45180-BEFC-E38E-A653-D8145B5F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19D425-D217-92C0-8CB4-09F1FBCC7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2001AF-0778-2F46-E7AA-533B1B133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F08EA1-C544-964C-034A-B1E405EB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F8E59B-6467-79BB-21ED-6F7369CC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6B9E81-4517-7624-CE2C-8EF82C43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30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628A8-D001-EFCF-4250-D5D79D32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9146E3-C293-A746-BF43-4A50501AF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360A73-1E50-7715-EAE4-43134672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50E473-1C39-6924-7083-BB72ABC1E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4D2A14-4528-A5B7-2E41-56B5CF591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1E8FDF-33DB-333E-B0EF-D0D73F096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85C677-61F8-AB3F-20FC-E413B3446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5C384A-A01D-E566-02B0-E265FC8C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26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BB5A4-2E67-8C3E-C021-F9777617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D9555C-4312-E303-DF13-0390AC30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1406C2-13E8-1F8F-109B-EEE9FE70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254F0D-610A-C3A2-2B7E-B7D6E1B5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15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B9A20D-C2A2-064E-F4F2-3DB10186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DA5DE9-3F75-A14D-784A-C15687BE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5B2FCD-257B-0865-2C3B-56E448BE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250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24E82-F08C-DBB7-C236-3404C592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B0EBC2-B766-8121-E9DB-9415CB558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119E16-CFB6-18B6-FCB2-DF9480C4D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90E6AF-2BCD-5F32-B2BE-6DFF6FF9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890A83-211D-68C8-76A9-C598643DB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00A43A-07E1-1933-1E67-F0D81C53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74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B3AFA-7B6B-95B1-15F0-9A10BB26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28D61B0-5B9E-8457-AD18-8BE12C7FC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FFD338-3050-A9D1-9DB0-534738A8D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05E188-0577-0DF7-3901-15B0FCFB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A87058-104C-FB19-C363-395F8CFC8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7AC3CF-023D-5DFB-D3E9-C34A78AE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24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CF01DFD-4E64-64F3-3B6D-DF0D4F90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5634B0-7BB8-4ACA-7CB6-4B7A77488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06838-10C4-49C1-03D7-32843D156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9ADC-6F78-4E95-A135-47BF06988360}" type="datetimeFigureOut">
              <a:rPr lang="es-ES" smtClean="0"/>
              <a:t>28/05/2024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FA798-2EB1-3268-5ED0-3A20EE067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FC7060-C91A-120A-9E2E-DD88C616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EA0B-3FFD-46F3-94A7-D88A337C8F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48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onstack/Buscaminas" TargetMode="External"/><Relationship Id="rId3" Type="http://schemas.openxmlformats.org/officeDocument/2006/relationships/hyperlink" Target="https://github.com/dacostaluna/SSR_Reto9" TargetMode="External"/><Relationship Id="rId7" Type="http://schemas.openxmlformats.org/officeDocument/2006/relationships/hyperlink" Target="https://github.com/Milazzo11/Adwa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Shope/C_Sharp_Baidu_Adware" TargetMode="External"/><Relationship Id="rId5" Type="http://schemas.openxmlformats.org/officeDocument/2006/relationships/hyperlink" Target="https://github.com/get-thepacket/Adware-pr" TargetMode="External"/><Relationship Id="rId10" Type="http://schemas.openxmlformats.org/officeDocument/2006/relationships/hyperlink" Target="https://chat.openai.com/" TargetMode="External"/><Relationship Id="rId4" Type="http://schemas.openxmlformats.org/officeDocument/2006/relationships/hyperlink" Target="https://filetransfer.io/data-package/3UxMbZwt#link" TargetMode="External"/><Relationship Id="rId9" Type="http://schemas.openxmlformats.org/officeDocument/2006/relationships/hyperlink" Target="https://pyinstaller.org/en/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205422-E897-D93F-9CBC-BE4ED33FB7D3}"/>
              </a:ext>
            </a:extLst>
          </p:cNvPr>
          <p:cNvSpPr txBox="1"/>
          <p:nvPr/>
        </p:nvSpPr>
        <p:spPr>
          <a:xfrm>
            <a:off x="1143000" y="2151727"/>
            <a:ext cx="990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ahnschrift SemiBold SemiConden" panose="020B0502040204020203" pitchFamily="34" charset="0"/>
              </a:rPr>
              <a:t>MEME DISPLAYER</a:t>
            </a:r>
          </a:p>
          <a:p>
            <a:pPr algn="ctr"/>
            <a:r>
              <a:rPr lang="es-ES" sz="8000" dirty="0">
                <a:ln w="28575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ahnschrift SemiBold SemiConden" panose="020B0502040204020203" pitchFamily="34" charset="0"/>
              </a:rPr>
              <a:t>Adware</a:t>
            </a:r>
          </a:p>
        </p:txBody>
      </p:sp>
      <p:sp>
        <p:nvSpPr>
          <p:cNvPr id="16" name="Flecha: a la izquierda y arriba 15">
            <a:extLst>
              <a:ext uri="{FF2B5EF4-FFF2-40B4-BE49-F238E27FC236}">
                <a16:creationId xmlns:a16="http://schemas.microsoft.com/office/drawing/2014/main" id="{3442A291-63E5-D407-A75B-1BB5F7970D84}"/>
              </a:ext>
            </a:extLst>
          </p:cNvPr>
          <p:cNvSpPr/>
          <p:nvPr/>
        </p:nvSpPr>
        <p:spPr>
          <a:xfrm rot="10800000">
            <a:off x="382979" y="353291"/>
            <a:ext cx="760021" cy="754083"/>
          </a:xfrm>
          <a:prstGeom prst="leftUpArrow">
            <a:avLst>
              <a:gd name="adj1" fmla="val 7677"/>
              <a:gd name="adj2" fmla="val 7283"/>
              <a:gd name="adj3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izquierda y arriba 16">
            <a:extLst>
              <a:ext uri="{FF2B5EF4-FFF2-40B4-BE49-F238E27FC236}">
                <a16:creationId xmlns:a16="http://schemas.microsoft.com/office/drawing/2014/main" id="{886C3326-7C7B-11E0-5B13-92634A4B7441}"/>
              </a:ext>
            </a:extLst>
          </p:cNvPr>
          <p:cNvSpPr/>
          <p:nvPr/>
        </p:nvSpPr>
        <p:spPr>
          <a:xfrm>
            <a:off x="11110355" y="5790210"/>
            <a:ext cx="760021" cy="754083"/>
          </a:xfrm>
          <a:prstGeom prst="leftUpArrow">
            <a:avLst>
              <a:gd name="adj1" fmla="val 7677"/>
              <a:gd name="adj2" fmla="val 7283"/>
              <a:gd name="adj3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20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875804" y="536862"/>
            <a:ext cx="7944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Adware + Juego buscaminas</a:t>
            </a:r>
            <a:endParaRPr lang="es-ES" sz="44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pic>
        <p:nvPicPr>
          <p:cNvPr id="1026" name="Picture 2" descr="Adware - Conocimiento - Certerus.com">
            <a:extLst>
              <a:ext uri="{FF2B5EF4-FFF2-40B4-BE49-F238E27FC236}">
                <a16:creationId xmlns:a16="http://schemas.microsoft.com/office/drawing/2014/main" id="{A555D20F-2FC4-BFCB-2CD6-3E4D2263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1" b="95682" l="4969" r="93789">
                        <a14:foregroundMark x1="5280" y1="3409" x2="50155" y2="4091"/>
                        <a14:foregroundMark x1="50155" y1="4091" x2="78261" y2="3864"/>
                        <a14:foregroundMark x1="78261" y1="3864" x2="86957" y2="3864"/>
                        <a14:foregroundMark x1="86957" y1="3864" x2="94876" y2="7955"/>
                        <a14:foregroundMark x1="94876" y1="7955" x2="94410" y2="75909"/>
                        <a14:foregroundMark x1="94410" y1="75909" x2="84317" y2="81591"/>
                        <a14:foregroundMark x1="84317" y1="81591" x2="9006" y2="81364"/>
                        <a14:foregroundMark x1="5168" y1="61364" x2="5124" y2="61136"/>
                        <a14:foregroundMark x1="5211" y1="61591" x2="5168" y2="61364"/>
                        <a14:foregroundMark x1="9006" y1="81364" x2="5211" y2="61591"/>
                        <a14:foregroundMark x1="6162" y1="7727" x2="6211" y2="5227"/>
                        <a14:foregroundMark x1="6157" y1="7955" x2="6162" y2="7727"/>
                        <a14:foregroundMark x1="6144" y1="8636" x2="6157" y2="7955"/>
                        <a14:foregroundMark x1="5195" y1="57500" x2="6144" y2="8636"/>
                        <a14:foregroundMark x1="5160" y1="59318" x2="5195" y2="57500"/>
                        <a14:foregroundMark x1="5151" y1="59773" x2="5160" y2="59318"/>
                        <a14:foregroundMark x1="5128" y1="60909" x2="5151" y2="59773"/>
                        <a14:foregroundMark x1="5124" y1="61136" x2="5128" y2="60909"/>
                        <a14:foregroundMark x1="41149" y1="82045" x2="38509" y2="94091"/>
                        <a14:foregroundMark x1="38509" y1="94091" x2="59783" y2="96136"/>
                        <a14:foregroundMark x1="59783" y1="96136" x2="63354" y2="96136"/>
                        <a14:foregroundMark x1="90839" y1="80227" x2="88043" y2="45227"/>
                        <a14:foregroundMark x1="17391" y1="13636" x2="19255" y2="31818"/>
                        <a14:foregroundMark x1="73292" y1="56364" x2="71429" y2="70909"/>
                        <a14:foregroundMark x1="53882" y1="54545" x2="41770" y2="53864"/>
                        <a14:foregroundMark x1="91460" y1="81591" x2="93789" y2="74091"/>
                        <a14:foregroundMark x1="5141" y1="7955" x2="5124" y2="8182"/>
                        <a14:foregroundMark x1="5159" y1="7727" x2="5141" y2="7955"/>
                        <a14:foregroundMark x1="5435" y1="4091" x2="5159" y2="7727"/>
                        <a14:backgroundMark x1="4658" y1="57500" x2="4658" y2="57500"/>
                        <a14:backgroundMark x1="4503" y1="59318" x2="4503" y2="59318"/>
                        <a14:backgroundMark x1="4658" y1="59773" x2="4658" y2="59773"/>
                        <a14:backgroundMark x1="4814" y1="60909" x2="4814" y2="60909"/>
                        <a14:backgroundMark x1="4658" y1="61591" x2="4658" y2="61591"/>
                        <a14:backgroundMark x1="4658" y1="61364" x2="4658" y2="61364"/>
                        <a14:backgroundMark x1="4814" y1="61364" x2="4814" y2="61364"/>
                        <a14:backgroundMark x1="4814" y1="7727" x2="4814" y2="7727"/>
                        <a14:backgroundMark x1="4658" y1="8636" x2="4658" y2="8636"/>
                        <a14:backgroundMark x1="5280" y1="3182" x2="5280" y2="3182"/>
                        <a14:backgroundMark x1="4969" y1="7955" x2="4969" y2="79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14" y="2152649"/>
            <a:ext cx="4050811" cy="27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scaminas Online">
            <a:extLst>
              <a:ext uri="{FF2B5EF4-FFF2-40B4-BE49-F238E27FC236}">
                <a16:creationId xmlns:a16="http://schemas.microsoft.com/office/drawing/2014/main" id="{2D050260-4246-3470-F21A-EA0A8E65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239" y="2152649"/>
            <a:ext cx="4591050" cy="29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9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611052" y="379965"/>
            <a:ext cx="9449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Página web http – servidor </a:t>
            </a:r>
            <a:r>
              <a:rPr lang="es-ES" sz="4000" u="sng" err="1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Filetransfer</a:t>
            </a:r>
            <a:endParaRPr lang="es-ES" sz="36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CA2D72-DDC8-8862-DFB8-0BE647E7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9" y="1499054"/>
            <a:ext cx="6134101" cy="31760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859AD38-2D01-6803-83BF-FB23021C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183" y="3133844"/>
            <a:ext cx="5404007" cy="28907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98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565225" y="424842"/>
            <a:ext cx="801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Código página web creada con XAMPP</a:t>
            </a:r>
            <a:endParaRPr lang="es-ES" sz="32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964305-AFC9-97D0-E006-B3D10297C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08" y="1362487"/>
            <a:ext cx="8380184" cy="483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590144" y="477152"/>
            <a:ext cx="681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Ocultación archivos con WinRAR</a:t>
            </a:r>
            <a:endParaRPr lang="es-ES" sz="32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CE252E4-7432-1F75-00B1-CB57BFB2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563" y="1580762"/>
            <a:ext cx="2778730" cy="37484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8EC80A-6FA0-500E-FFA9-CF607EA1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" t="19969" r="64881" b="24708"/>
          <a:stretch/>
        </p:blipFill>
        <p:spPr>
          <a:xfrm>
            <a:off x="7672330" y="608741"/>
            <a:ext cx="3403524" cy="26688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89589A-1349-0970-4F87-CBAA5F40D8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" t="983" r="542" b="1"/>
          <a:stretch/>
        </p:blipFill>
        <p:spPr>
          <a:xfrm>
            <a:off x="8118259" y="3493130"/>
            <a:ext cx="2237338" cy="30662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EE4E8B-2815-8E20-A185-9D9D09071D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25" t="3593" r="4189"/>
          <a:stretch/>
        </p:blipFill>
        <p:spPr>
          <a:xfrm>
            <a:off x="10666628" y="4352080"/>
            <a:ext cx="1149618" cy="9918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A32726D-5250-E81D-71E1-E80CC5799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06" y="3493130"/>
            <a:ext cx="2333951" cy="14194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100EC48-0608-9E7D-2901-D38BD7B82F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24" b="1"/>
          <a:stretch/>
        </p:blipFill>
        <p:spPr>
          <a:xfrm>
            <a:off x="1289623" y="2257123"/>
            <a:ext cx="1381318" cy="845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947ABA2-6769-0AEB-91A9-6134E656C3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08" y="5632883"/>
            <a:ext cx="6886110" cy="950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0D8835C-5DAE-CB01-D03A-A64E506DB50C}"/>
              </a:ext>
            </a:extLst>
          </p:cNvPr>
          <p:cNvSpPr txBox="1"/>
          <p:nvPr/>
        </p:nvSpPr>
        <p:spPr>
          <a:xfrm>
            <a:off x="606094" y="1659147"/>
            <a:ext cx="274837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">
                <a:solidFill>
                  <a:srgbClr val="DBDEE1"/>
                </a:solidFill>
                <a:latin typeface="gg sans"/>
              </a:rPr>
              <a:t>Contenido de la descarga</a:t>
            </a:r>
            <a:endParaRPr lang="es-ES" b="0" i="0">
              <a:solidFill>
                <a:srgbClr val="DBDEE1"/>
              </a:solidFill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376954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703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565226" y="324424"/>
            <a:ext cx="6090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Código Malware - Adware </a:t>
            </a:r>
            <a:endParaRPr lang="es-ES" sz="36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C28039-70FD-75EA-2C42-FFDE20C61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" r="-1"/>
          <a:stretch/>
        </p:blipFill>
        <p:spPr>
          <a:xfrm>
            <a:off x="711200" y="1116966"/>
            <a:ext cx="3194353" cy="539467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733294-11A5-0FB8-0061-7EF0BC2A11F7}"/>
              </a:ext>
            </a:extLst>
          </p:cNvPr>
          <p:cNvSpPr txBox="1"/>
          <p:nvPr/>
        </p:nvSpPr>
        <p:spPr>
          <a:xfrm>
            <a:off x="4503636" y="1378598"/>
            <a:ext cx="736282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pyinstaller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onefile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noconsole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add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-data "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settings;settings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" config.py</a:t>
            </a:r>
          </a:p>
          <a:p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pyinstaller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onefile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noconsole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 --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add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-data “</a:t>
            </a:r>
            <a:r>
              <a:rPr lang="es-ES" b="0" i="0" err="1">
                <a:solidFill>
                  <a:srgbClr val="DBDEE1"/>
                </a:solidFill>
                <a:effectLst/>
                <a:latin typeface="gg sans"/>
              </a:rPr>
              <a:t>images;images</a:t>
            </a:r>
            <a:r>
              <a:rPr lang="es-ES" b="0" i="0">
                <a:solidFill>
                  <a:srgbClr val="DBDEE1"/>
                </a:solidFill>
                <a:effectLst/>
                <a:latin typeface="gg sans"/>
              </a:rPr>
              <a:t>" minesweeper.py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23B594-A526-6220-AB83-C0C0707AA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753" y="2371216"/>
            <a:ext cx="3554854" cy="41404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51EEE54-4D21-54C5-DE60-E5FFFCDDA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545" y="2371217"/>
            <a:ext cx="2986827" cy="414042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2398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Desktop 2023.05.22 - 22.50.17.0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2EB85E4-56A9-FF54-76C5-50060C3E0E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816" y="141239"/>
            <a:ext cx="11474367" cy="6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C49C53B-E0BC-C590-F647-20D6926E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27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1250EC-3D0A-1EA1-AF59-58A788172004}"/>
              </a:ext>
            </a:extLst>
          </p:cNvPr>
          <p:cNvSpPr/>
          <p:nvPr/>
        </p:nvSpPr>
        <p:spPr>
          <a:xfrm rot="16200000">
            <a:off x="11256987" y="155501"/>
            <a:ext cx="619990" cy="11958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2339-A417-9745-6654-6C8011F232FC}"/>
              </a:ext>
            </a:extLst>
          </p:cNvPr>
          <p:cNvSpPr txBox="1"/>
          <p:nvPr/>
        </p:nvSpPr>
        <p:spPr>
          <a:xfrm>
            <a:off x="875805" y="536862"/>
            <a:ext cx="308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u="sng">
                <a:ln w="12700"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Amasis MT Pro" panose="02040504050005020304" pitchFamily="18" charset="0"/>
              </a:rPr>
              <a:t>Webgrafía</a:t>
            </a:r>
            <a:endParaRPr lang="es-ES" sz="4400" u="sng">
              <a:ln w="12700"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Amasis MT Pro" panose="020405040500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A96144-9575-C3B8-25D3-A8EEC4AC1087}"/>
              </a:ext>
            </a:extLst>
          </p:cNvPr>
          <p:cNvSpPr txBox="1"/>
          <p:nvPr/>
        </p:nvSpPr>
        <p:spPr>
          <a:xfrm>
            <a:off x="875805" y="1734370"/>
            <a:ext cx="10305327" cy="39703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s-ES" b="0" i="0" dirty="0">
                <a:effectLst/>
                <a:latin typeface="gg sans"/>
              </a:rPr>
              <a:t>Enlace a GitHu</a:t>
            </a:r>
            <a:r>
              <a:rPr lang="es-ES" dirty="0">
                <a:latin typeface="gg sans"/>
              </a:rPr>
              <a:t>b para la descarga del archivo: </a:t>
            </a:r>
            <a:r>
              <a:rPr lang="es-ES" b="0" i="0" dirty="0">
                <a:effectLst/>
                <a:latin typeface="gg sans"/>
                <a:hlinkClick r:id="rId3"/>
              </a:rPr>
              <a:t>https://github.com/dacostaluna/SSR_Reto9</a:t>
            </a:r>
          </a:p>
          <a:p>
            <a:r>
              <a:rPr lang="es-ES" dirty="0">
                <a:solidFill>
                  <a:srgbClr val="000000"/>
                </a:solidFill>
                <a:latin typeface="gg sans"/>
              </a:rPr>
              <a:t>Enlace temporal al servidor </a:t>
            </a:r>
            <a:r>
              <a:rPr lang="es-ES" dirty="0" err="1">
                <a:solidFill>
                  <a:srgbClr val="000000"/>
                </a:solidFill>
                <a:latin typeface="gg sans"/>
              </a:rPr>
              <a:t>FileTransfer</a:t>
            </a:r>
            <a:r>
              <a:rPr lang="es-ES" dirty="0">
                <a:solidFill>
                  <a:srgbClr val="000000"/>
                </a:solidFill>
                <a:latin typeface="gg sans"/>
              </a:rPr>
              <a:t> para descarga: </a:t>
            </a:r>
            <a:r>
              <a:rPr lang="es-ES" b="0" i="0" u="sng" dirty="0">
                <a:solidFill>
                  <a:srgbClr val="000000"/>
                </a:solidFill>
                <a:effectLst/>
                <a:latin typeface="gg sans"/>
                <a:hlinkClick r:id="rId4"/>
              </a:rPr>
              <a:t>https://filetransfer.io/data-package/3UxMbZwt#link</a:t>
            </a:r>
            <a:r>
              <a:rPr lang="es-ES" dirty="0">
                <a:solidFill>
                  <a:srgbClr val="000000"/>
                </a:solidFill>
                <a:latin typeface="gg sans"/>
              </a:rPr>
              <a:t> </a:t>
            </a:r>
            <a:endParaRPr lang="es-ES" b="0" i="0" dirty="0">
              <a:solidFill>
                <a:srgbClr val="000000"/>
              </a:solidFill>
              <a:effectLst/>
              <a:latin typeface="gg sans"/>
            </a:endParaRPr>
          </a:p>
          <a:p>
            <a:endParaRPr lang="es-ES" dirty="0">
              <a:solidFill>
                <a:srgbClr val="DBDEE1"/>
              </a:solidFill>
              <a:latin typeface="gg sans"/>
            </a:endParaRPr>
          </a:p>
          <a:p>
            <a:r>
              <a:rPr lang="es-ES" dirty="0">
                <a:latin typeface="gg sans"/>
              </a:rPr>
              <a:t>Diferentes ejemplos de Adware en los que nos hemos fijado:</a:t>
            </a:r>
          </a:p>
          <a:p>
            <a:r>
              <a:rPr lang="es-ES" dirty="0">
                <a:latin typeface="gg sans"/>
              </a:rPr>
              <a:t> </a:t>
            </a:r>
            <a:r>
              <a:rPr lang="es-ES" b="0" i="0" dirty="0">
                <a:effectLst/>
                <a:latin typeface="gg sans"/>
              </a:rPr>
              <a:t>- </a:t>
            </a:r>
            <a:r>
              <a:rPr lang="es-ES" b="0" i="0" dirty="0">
                <a:solidFill>
                  <a:srgbClr val="000000"/>
                </a:solidFill>
                <a:effectLst/>
                <a:latin typeface="gg sans"/>
                <a:hlinkClick r:id="rId5"/>
              </a:rPr>
              <a:t>https://github.com/get-thepacket/Adware-pr</a:t>
            </a:r>
          </a:p>
          <a:p>
            <a:r>
              <a:rPr lang="es-ES" dirty="0">
                <a:latin typeface="gg sans"/>
              </a:rPr>
              <a:t> - </a:t>
            </a:r>
            <a:r>
              <a:rPr lang="es-ES" b="0" i="0" dirty="0">
                <a:solidFill>
                  <a:srgbClr val="000000"/>
                </a:solidFill>
                <a:effectLst/>
                <a:latin typeface="gg sans"/>
                <a:hlinkClick r:id="rId6"/>
              </a:rPr>
              <a:t>https://github.com/SShope/C_Sharp_Baidu_Adware</a:t>
            </a:r>
          </a:p>
          <a:p>
            <a:r>
              <a:rPr lang="es-ES" dirty="0">
                <a:latin typeface="gg sans"/>
              </a:rPr>
              <a:t> - </a:t>
            </a:r>
            <a:r>
              <a:rPr lang="es-ES" b="0" i="0" dirty="0">
                <a:solidFill>
                  <a:srgbClr val="000000"/>
                </a:solidFill>
                <a:effectLst/>
                <a:latin typeface="gg sans"/>
                <a:hlinkClick r:id="rId7"/>
              </a:rPr>
              <a:t>https://github.com/Milazzo11/Adware</a:t>
            </a:r>
            <a:endParaRPr lang="es-ES" dirty="0">
              <a:solidFill>
                <a:srgbClr val="000000"/>
              </a:solidFill>
              <a:latin typeface="gg sans"/>
              <a:hlinkClick r:id="rId7"/>
            </a:endParaRPr>
          </a:p>
          <a:p>
            <a:endParaRPr lang="es-ES" b="0" i="0" dirty="0">
              <a:solidFill>
                <a:srgbClr val="DBDEE1"/>
              </a:solidFill>
              <a:effectLst/>
              <a:latin typeface="gg sans"/>
            </a:endParaRPr>
          </a:p>
          <a:p>
            <a:r>
              <a:rPr lang="es-ES" dirty="0">
                <a:latin typeface="gg sans"/>
              </a:rPr>
              <a:t>Enlace a GitHub del creador del buscaminas: </a:t>
            </a:r>
            <a:r>
              <a:rPr lang="es-ES" b="0" i="0" dirty="0">
                <a:solidFill>
                  <a:srgbClr val="000000"/>
                </a:solidFill>
                <a:effectLst/>
                <a:latin typeface="gg sans"/>
                <a:hlinkClick r:id="rId8"/>
              </a:rPr>
              <a:t>https://github.com/fonstack/Buscaminas</a:t>
            </a:r>
          </a:p>
          <a:p>
            <a:endParaRPr lang="es-ES" dirty="0">
              <a:solidFill>
                <a:srgbClr val="DBDEE1"/>
              </a:solidFill>
              <a:latin typeface="gg sans"/>
            </a:endParaRPr>
          </a:p>
          <a:p>
            <a:r>
              <a:rPr lang="es-ES" b="0" i="0" dirty="0">
                <a:effectLst/>
                <a:latin typeface="gg sans"/>
              </a:rPr>
              <a:t>Fuentes de ayuda y consultas técnicas:</a:t>
            </a:r>
          </a:p>
          <a:p>
            <a:r>
              <a:rPr lang="es-ES" dirty="0">
                <a:latin typeface="gg sans"/>
              </a:rPr>
              <a:t> - Documentación Python </a:t>
            </a:r>
            <a:r>
              <a:rPr lang="es-ES" dirty="0" err="1">
                <a:latin typeface="gg sans"/>
              </a:rPr>
              <a:t>installer</a:t>
            </a:r>
            <a:r>
              <a:rPr lang="es-ES" dirty="0">
                <a:latin typeface="gg sans"/>
              </a:rPr>
              <a:t>: </a:t>
            </a:r>
            <a:r>
              <a:rPr lang="es-ES" dirty="0">
                <a:solidFill>
                  <a:srgbClr val="DBDEE1"/>
                </a:solidFill>
                <a:latin typeface="gg sans"/>
                <a:hlinkClick r:id="rId9"/>
              </a:rPr>
              <a:t>https://pyinstaller.org/en/stable/</a:t>
            </a:r>
          </a:p>
          <a:p>
            <a:r>
              <a:rPr lang="es-ES" dirty="0">
                <a:latin typeface="gg sans"/>
              </a:rPr>
              <a:t> </a:t>
            </a:r>
            <a:r>
              <a:rPr lang="es-ES" b="0" i="0" dirty="0">
                <a:effectLst/>
                <a:latin typeface="gg sans"/>
              </a:rPr>
              <a:t>- </a:t>
            </a:r>
            <a:r>
              <a:rPr lang="es-ES" b="0" i="0" dirty="0" err="1">
                <a:effectLst/>
                <a:latin typeface="gg sans"/>
              </a:rPr>
              <a:t>ChatGPT</a:t>
            </a:r>
            <a:r>
              <a:rPr lang="es-ES" dirty="0">
                <a:latin typeface="gg sans"/>
              </a:rPr>
              <a:t>:</a:t>
            </a:r>
            <a:r>
              <a:rPr lang="es-ES" b="0" i="0" dirty="0">
                <a:effectLst/>
                <a:latin typeface="gg sans"/>
              </a:rPr>
              <a:t> </a:t>
            </a:r>
            <a:r>
              <a:rPr lang="es-ES" b="0" i="0" dirty="0">
                <a:solidFill>
                  <a:srgbClr val="DBDEE1"/>
                </a:solidFill>
                <a:effectLst/>
                <a:latin typeface="gg sans"/>
                <a:hlinkClick r:id="rId10"/>
              </a:rPr>
              <a:t>https://chat.openai.com/</a:t>
            </a:r>
          </a:p>
          <a:p>
            <a:r>
              <a:rPr lang="es-ES" dirty="0">
                <a:solidFill>
                  <a:srgbClr val="DBDEE1"/>
                </a:solidFill>
                <a:latin typeface="gg sans"/>
              </a:rPr>
              <a:t> </a:t>
            </a:r>
            <a:r>
              <a:rPr lang="es-ES" dirty="0">
                <a:latin typeface="gg sans"/>
              </a:rPr>
              <a:t>- Documentación de Seguridad en Sistemas y ocultación de malware</a:t>
            </a:r>
            <a:endParaRPr lang="es-ES" b="0" i="0" dirty="0">
              <a:effectLst/>
              <a:latin typeface="gg sans"/>
            </a:endParaRPr>
          </a:p>
        </p:txBody>
      </p:sp>
    </p:spTree>
    <p:extLst>
      <p:ext uri="{BB962C8B-B14F-4D97-AF65-F5344CB8AC3E}">
        <p14:creationId xmlns:p14="http://schemas.microsoft.com/office/powerpoint/2010/main" val="2339166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DB47855A7F9D9438AC859244339AFD5" ma:contentTypeVersion="3" ma:contentTypeDescription="Crear nuevo documento." ma:contentTypeScope="" ma:versionID="b57ab2612c324d86ca0384635b7643f3">
  <xsd:schema xmlns:xsd="http://www.w3.org/2001/XMLSchema" xmlns:xs="http://www.w3.org/2001/XMLSchema" xmlns:p="http://schemas.microsoft.com/office/2006/metadata/properties" xmlns:ns3="ed7c1e5e-5720-4fd8-97b5-9f77678c0e9a" targetNamespace="http://schemas.microsoft.com/office/2006/metadata/properties" ma:root="true" ma:fieldsID="7aa5d6188c19657874bcbcf20162d024" ns3:_="">
    <xsd:import namespace="ed7c1e5e-5720-4fd8-97b5-9f77678c0e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7c1e5e-5720-4fd8-97b5-9f77678c0e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7c1e5e-5720-4fd8-97b5-9f77678c0e9a" xsi:nil="true"/>
  </documentManagement>
</p:properties>
</file>

<file path=customXml/itemProps1.xml><?xml version="1.0" encoding="utf-8"?>
<ds:datastoreItem xmlns:ds="http://schemas.openxmlformats.org/officeDocument/2006/customXml" ds:itemID="{21540C2B-AC2B-40D4-8E3C-117CF9D6C270}">
  <ds:schemaRefs>
    <ds:schemaRef ds:uri="ed7c1e5e-5720-4fd8-97b5-9f77678c0e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F13C4F-E2BB-4291-B553-501F503E0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22E1B9-2A8C-4B57-8660-3CDAFD3E6B18}">
  <ds:schemaRefs>
    <ds:schemaRef ds:uri="ed7c1e5e-5720-4fd8-97b5-9f77678c0e9a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214</Words>
  <Application>Microsoft Office PowerPoint</Application>
  <PresentationFormat>Panorámica</PresentationFormat>
  <Paragraphs>25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Amasis MT Pro</vt:lpstr>
      <vt:lpstr>Arial</vt:lpstr>
      <vt:lpstr>Bahnschrift SemiBold SemiConden</vt:lpstr>
      <vt:lpstr>Calibri</vt:lpstr>
      <vt:lpstr>Calibri Light</vt:lpstr>
      <vt:lpstr>gg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david.balenzategui@alumnos.upm.es</dc:creator>
  <cp:lastModifiedBy>DANIEL ACOSTA LUNA</cp:lastModifiedBy>
  <cp:revision>3</cp:revision>
  <dcterms:created xsi:type="dcterms:W3CDTF">2023-05-21T10:02:10Z</dcterms:created>
  <dcterms:modified xsi:type="dcterms:W3CDTF">2024-05-27T22:50:02Z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0x0101005DB47855A7F9D9438AC859244339AFD5</vt:lpwstr>
  </property>
</Properties>
</file>